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60" d="100"/>
          <a:sy n="60" d="100"/>
        </p:scale>
        <p:origin x="18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E349AF-5CF1-9322-E510-6C6E20693DB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66ED8B-10E1-2E34-8165-83765BDC9DD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63A97F-0ED1-CAB5-71FA-FCE78FA2C1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AE322-1811-47ED-9137-F1B64813D8FF}" type="datetimeFigureOut">
              <a:rPr lang="en-GB" smtClean="0"/>
              <a:t>18/10/2024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C2126C-7585-D453-A269-5BD80478EB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7186D7-B1B5-2C69-C0B7-75EC0BB067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B8BD6-9179-4B07-A7D4-EE1B9F56F0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56930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0022C6-162C-0D70-F07D-314B5B660C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FA5383-FC50-F5CB-49AF-6455178874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4A85F9-E945-6043-B40E-276474297E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AE322-1811-47ED-9137-F1B64813D8FF}" type="datetimeFigureOut">
              <a:rPr lang="en-GB" smtClean="0"/>
              <a:t>18/10/2024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894295-0C1D-D7CC-A4F7-0FEBF0AE6B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5041A8-7B33-A8B9-A353-3F279EA6E1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B8BD6-9179-4B07-A7D4-EE1B9F56F0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1117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74BD60-6CE2-24D8-192E-782D0C6A97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C948F7E-9665-6994-66FC-7EA425AE60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C07C87-D523-124C-B26E-D8DEBAB0AF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AE322-1811-47ED-9137-F1B64813D8FF}" type="datetimeFigureOut">
              <a:rPr lang="en-GB" smtClean="0"/>
              <a:t>18/10/2024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DC9606-0A98-F710-5665-89F7B3F57C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803733-909F-0796-A48A-B243724368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B8BD6-9179-4B07-A7D4-EE1B9F56F0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4365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B61069-44F3-3E00-B291-6C18D70998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41637A-5279-6B48-FB02-D5034FEBDE8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1D3CEA4-DF96-DED5-D107-A7794E4A2B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B7E222-A268-7512-8FAF-9C75192BE0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AE322-1811-47ED-9137-F1B64813D8FF}" type="datetimeFigureOut">
              <a:rPr lang="en-GB" smtClean="0"/>
              <a:t>18/10/2024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6B8030D-CBC9-531B-3975-86E4458973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EBBA40B-9B6D-7666-0987-D0337E87A1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B8BD6-9179-4B07-A7D4-EE1B9F56F0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49809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7B8216-810E-1D32-27B8-5FF7B8D47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D48792-3EFD-04E3-9446-64863DFC5D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0CD87DB-B99F-A28A-924D-85228372AD4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9FF366E-9C2C-430B-3073-22D49EC2031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0C2ABF2-D7ED-7820-8F61-5C7E1C65E7B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516F3FA-E345-23D2-2255-D49A23E7D4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AE322-1811-47ED-9137-F1B64813D8FF}" type="datetimeFigureOut">
              <a:rPr lang="en-GB" smtClean="0"/>
              <a:t>18/10/2024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353E847-475C-457E-C046-8DD03F724E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5511C69-4717-709A-6776-472D61ACC4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B8BD6-9179-4B07-A7D4-EE1B9F56F0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8555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1F7FA4-81C7-2C8B-4483-51314E5751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E0BF6A7-5FD3-1D4F-712D-9942BE46B1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AE322-1811-47ED-9137-F1B64813D8FF}" type="datetimeFigureOut">
              <a:rPr lang="en-GB" smtClean="0"/>
              <a:t>18/10/2024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1262FE4-58C0-F36D-2A41-1429D63AB9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7FAB4BE-E3A6-5B7C-6E5C-58323B9B2C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B8BD6-9179-4B07-A7D4-EE1B9F56F0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71895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95A3182-E1CB-F434-F442-3CA2BEC466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AE322-1811-47ED-9137-F1B64813D8FF}" type="datetimeFigureOut">
              <a:rPr lang="en-GB" smtClean="0"/>
              <a:t>18/10/2024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B9B63D3-282F-FA20-FC22-DF6B9FC7CB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F0C2E84-D23F-6F52-7DB9-2192E5A7C1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B8BD6-9179-4B07-A7D4-EE1B9F56F0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24727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EE51C5-3A9A-B9C4-9A53-80843CBF5E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EFCDC3-E01C-674A-1C83-1B93DC9F25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932BA1D-2745-729F-CB19-B873AECDB7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5F73E7-BA3F-91A6-D51E-B13A38770B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AE322-1811-47ED-9137-F1B64813D8FF}" type="datetimeFigureOut">
              <a:rPr lang="en-GB" smtClean="0"/>
              <a:t>18/10/2024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206B2A8-60E3-AC14-5DF4-42ABB04F23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0AAD70-8A55-E7B8-C1EF-5DF4EC1BB7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B8BD6-9179-4B07-A7D4-EE1B9F56F0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75993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AB5E09-D4FF-4BEE-C765-4BD4D2BEAC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2973DEC-1385-FB45-FF3B-AA77F5C80D1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67DC122-5482-108C-155E-60193327F6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DA07139-CD44-BA57-5B68-838A0CEA1A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AE322-1811-47ED-9137-F1B64813D8FF}" type="datetimeFigureOut">
              <a:rPr lang="en-GB" smtClean="0"/>
              <a:t>18/10/2024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058E053-5783-7EB8-72F8-DAEF4889AD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3CDA900-FD47-C5D3-DEEC-2294636F82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B8BD6-9179-4B07-A7D4-EE1B9F56F0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44510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564D80-6A5A-CE9B-D506-345F8C4859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242564A-F032-CB3D-3978-E91ED7F846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48734D-B339-FC60-5093-AA5F5A0313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AE322-1811-47ED-9137-F1B64813D8FF}" type="datetimeFigureOut">
              <a:rPr lang="en-GB" smtClean="0"/>
              <a:t>18/10/2024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B65C39-D166-1F34-083B-DE998BD250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5E83CE-1766-5380-F3DC-72731CDC74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B8BD6-9179-4B07-A7D4-EE1B9F56F0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6484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EE70EB3-E913-B5F3-F0BF-C28E19AB21C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1D8F525-5332-E1AD-E2E3-4487BF1B90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6C09A0-7BF2-F6C7-550B-B32D013A25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AE322-1811-47ED-9137-F1B64813D8FF}" type="datetimeFigureOut">
              <a:rPr lang="en-GB" smtClean="0"/>
              <a:t>18/10/2024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6D4463-8CD1-9DD4-1036-A6E618E2E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8F0BD0-695A-4560-9A9F-1129F2A59A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B8BD6-9179-4B07-A7D4-EE1B9F56F0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90090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C85DEE8-FBDF-20BB-2DE5-5B5097FEC8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97AED86-DCC9-B209-D3FD-D44756568B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00AA7A-7BD0-3A3E-6184-53021BB87F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9BAE322-1811-47ED-9137-F1B64813D8FF}" type="datetimeFigureOut">
              <a:rPr lang="en-GB" smtClean="0"/>
              <a:t>18/10/2024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638A94-7437-0970-6B39-7BF1F8B95CA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C3D6FF-C37C-2791-9387-B1E8F901260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21B8BD6-9179-4B07-A7D4-EE1B9F56F0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76806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99531D-2A38-E231-69C0-2271F072CCB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3C2BF7C-7018-D494-1DF3-C94082C67C8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EADC47D-BBD8-FAA8-E1DB-1DCCBA2A256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8256" t="27442" r="16802" b="10543"/>
          <a:stretch/>
        </p:blipFill>
        <p:spPr>
          <a:xfrm>
            <a:off x="393404" y="-78057"/>
            <a:ext cx="11047228" cy="7014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33958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Lewis Kirk</dc:creator>
  <cp:lastModifiedBy>Lewis Kirk</cp:lastModifiedBy>
  <cp:revision>1</cp:revision>
  <dcterms:created xsi:type="dcterms:W3CDTF">2024-10-18T15:18:33Z</dcterms:created>
  <dcterms:modified xsi:type="dcterms:W3CDTF">2024-10-18T15:19:28Z</dcterms:modified>
</cp:coreProperties>
</file>