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8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091D8-0F97-03CC-4C4F-138C9C8DB5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4E6A2A-4BF4-38E7-9BD7-C4F5780F1F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453DD-05B1-2179-C2C9-40DCAC5F1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B54808-4B5D-29A3-B34E-14C9E2627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F12C54-FF3E-784D-769C-C40873A7D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828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A79CC-B063-0C80-CE65-28122DB71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55CA3-0F3F-B4CB-82D6-D79E3192A8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8191C7-6BB4-D602-90AA-816A7D6F8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3FA0FF-C046-08C7-7600-6D658650C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3E6E8A-18F8-1121-3C9E-C3C9D018B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91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97292-6800-9844-9A33-1A536A2A5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D2E24B-C7DD-40D6-1E0C-87268452D0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D95AB2-3B0E-5A95-DE07-DA8226759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ADBBD-0418-6AA9-C687-E307E3F5B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207E2-6BBD-4DD8-DE79-B0CBAF07F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878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413AE-7B3F-32F0-866E-6993554A3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4F8F04-ACA8-AA63-1865-D56FA7572A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38173B-DAC2-46E8-7F6E-669D86B56F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284C1E-4BCD-47CC-EA63-B5DD604BF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AEE83D-ABA2-A639-240D-7BD690B93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4B8720-7DC5-0BEF-E601-AA5D4AC1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93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E3459-4864-1444-26B6-7F4DE298C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78D63-95BF-64FD-6C07-4023B2796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EA2D59-5F07-CB17-68C2-E3EB90C3E6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7BBCEF-9C09-1287-6E96-4058BAB770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EFEC4E-DDD5-330E-4A64-78A3B4C165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F99916-45DC-14A3-15AE-042B4E33C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17E3BE-D8EA-ECE7-EF10-F244BA5EB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E35668-A757-31B9-9835-A45166687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0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237BD-B4A3-B930-5EDA-AC4C83912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3108D9-1EC3-C15D-488C-4256ACC83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5D4CBC-82B2-6004-6665-A991889A6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27B2EE-3CC0-1402-69A8-26884B3FE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858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BED0C7-F147-07C9-CE1B-76AF5C7A4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8E3349-0EF2-3B9B-D49C-D031A40B4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A50E27-61DE-FE71-F4A7-E87EFACAA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580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122A0-FABA-A1DE-DECF-6BA532708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E2C09-C353-215E-279E-8FBD9BA8DF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433004-2D9B-4D0E-8D90-1B6B742ADF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51C1DD-2DFE-E9B8-52E8-94FE2BAA1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3FB07E-A949-1F14-62B6-72A49430B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EA112E-76F7-2728-9BF3-26BED10D0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533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5FC38-987D-ABE1-829B-ED64ABAA3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35A533-4419-6C63-8D47-DC5CDB98BB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683778-37EE-CBB9-EF82-5395533EF4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8546F0-4260-C8A9-04D8-16D47B153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8372C4-2A9E-E739-1A36-78E60A1E8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0F0A5-D3D7-9294-1FBB-11AE128D1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973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26EEF-DB36-AB2D-2D55-906C9CF1E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5A18B9-D123-99A7-E08F-6DD07BE84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BEA30-D4A5-0F81-E0B6-E5AC80FB1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790650-185F-3E50-9273-529E2A911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BF6712-03BA-3E34-D8C3-803E7F4CC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203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81EC1B-E338-B247-6BFA-D6C2963D02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2C2247-3F61-BC33-0B80-95027879E9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2312CA-966D-4CAE-B630-E91EB2C9D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25F1E2-5572-CE5E-8401-EC1E7149E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5483B-2022-65B1-90E8-C06D50B46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70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512EDB-8777-79E1-93CF-2DFD1EA0D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A0813-9C23-6755-238D-44F81DCBD2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B057FF-7B44-F156-B044-3BD2F34413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5A9EF4-5994-496E-A773-E658A85F415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8F8D7A-B77E-EFC4-9561-62875A9B50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B99F1-9A29-2400-6296-37BE4E17AD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15D5D5-FC51-491E-9592-848241770D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68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3EE3A-F942-E133-F853-187A28311D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A80B5D-4CBC-DFE5-CD23-AF6C063FCB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E7E21D-5BF0-6C9E-851B-7D548603EA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610" t="27907" r="18634" b="11022"/>
          <a:stretch/>
        </p:blipFill>
        <p:spPr>
          <a:xfrm>
            <a:off x="956931" y="-18453"/>
            <a:ext cx="10005238" cy="677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453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Lewis Kirk</dc:creator>
  <cp:lastModifiedBy>Lewis Kirk</cp:lastModifiedBy>
  <cp:revision>1</cp:revision>
  <dcterms:created xsi:type="dcterms:W3CDTF">2024-10-18T15:24:35Z</dcterms:created>
  <dcterms:modified xsi:type="dcterms:W3CDTF">2024-10-18T15:25:26Z</dcterms:modified>
</cp:coreProperties>
</file>