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8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DA6FE-4785-8B5C-B923-5877100460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B98F7-D52F-E1AF-BF4D-C430CF31E3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E67E0-F167-C1A7-FC07-8421BA575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0645A-B8E3-11A1-387A-4FE14FC93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9917B-FCD0-2E27-DE09-3990147FD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328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E421C-E8AD-F324-E2E2-B2BE0854A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F09B72-2BD7-FF87-1AE2-075342F0AD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7E488-F578-559B-9DBE-9DAE8DD4B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7134B7-D823-9E01-4397-3604B2DA6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E763E-6246-9488-454E-4F624E956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440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AA2AA-11D4-61BF-00F5-FB2FC7969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F760B2-1CEC-3CC1-EC42-0BFF0951B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22598-14B2-53FB-9C54-9AC125D41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427D35-0113-EAC4-8E89-E64279DDA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526BC-89D8-A504-9ADC-271A2820B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49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B02E5-42F5-9874-6756-35DB6BD1E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4D654-03D8-45BE-18AF-D32E3A2923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49527D-456B-C0C3-2F46-BA5633A1D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355339-E465-26F0-BD05-C0581DB1A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7FE79-7ADA-3231-FBBD-3AAE88424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E5DDEC-2A46-C822-23AF-59B00DCF3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946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79E46-577B-6920-A2FF-EC5217D42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4D787B-8519-1760-A83F-0E36C0B1B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82183C-8F5D-8D1A-1ABF-35983B5E18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928523-D2FB-14B0-EA0C-93E9ACCBB0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A8E3A6-9638-CD53-C692-C559D503D4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C68C83-E886-002B-253E-6E6012DE0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6A33DC-F013-549E-4FF0-72DA2D8EE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00B919-5A96-8075-37AF-27452AFF7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534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261F5-4A0E-624C-2C74-66B6F06DF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040EE6-FDFD-8EC0-1957-276622699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0CF909-0CF1-7BE6-D910-59C1EF500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559194-32B1-E9DC-EE30-0C14FB74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870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929531-979E-4D76-A8B8-BF8D91DB0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8D1991-7C92-FB3B-4349-E45E7C046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34F4F9-1E2C-FA3D-E8FB-4564AB7BB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76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2CD31-3A4D-65E7-6384-FC9EFE771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5DEFE-0DD3-BC30-E0FD-8AF2CC17A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D37824-DEF2-6C6B-FCAF-E166AFFA14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A5B47A-93EB-659A-3B52-C11014DD5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E14523-2CB0-B3EA-1C48-633397D9B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B92248-E8C9-775B-542F-C97C0384E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675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86E0-0418-9A39-5E15-AD6D92239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498D5C-9028-E570-9736-C47B4D3E05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7FA618-BCD2-9E6C-BE95-847ACB37D3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C63F51-5918-ECA6-F9B0-8E7E76D0F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16AA3E-2641-0142-4B80-4CE97CBFC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C1BAD2-D4A5-63E9-6B27-2F0FC7578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829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2DFA0-92CB-25B0-AE3D-59E98F4BC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9C3F33-B3BE-9DDA-4228-9F2CF18538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17175-31E5-5F96-CA9F-98EF6E3AE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92063-D56B-DF07-E87B-6A2FE3DCF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BEB87E-111D-7E71-2B4D-0129A750E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8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11EE63-553E-DC3D-1CB4-B45B4E6B88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12F0E8-E593-3F43-EECB-345771D93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62DEE4-6587-F6EB-6CFC-9BD1FB41D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6E765-B933-BEEA-1716-026C46F46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EF8C40-595B-0D34-D86F-B97F7F563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67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247453-3BD5-799E-AC23-2E147456D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AEA6BC-6EC7-87EF-A19E-C4176318A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0E5CC-561E-D359-5309-0C26F6FA9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88A4E3-8691-4BD2-B4D9-F444ADC0985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E4E79-D886-7A8C-C8F1-7CB153EA4A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5E542-83B2-43CC-AD75-EB09B09B6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C996B1-24A8-4682-8A4B-04BB175F5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17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6104FC-3E4A-C0F5-5388-7D0103F008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55" t="30078" r="20640" b="11317"/>
          <a:stretch/>
        </p:blipFill>
        <p:spPr>
          <a:xfrm>
            <a:off x="435935" y="0"/>
            <a:ext cx="11079125" cy="689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133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Lewis Kirk</dc:creator>
  <cp:lastModifiedBy>Lewis Kirk</cp:lastModifiedBy>
  <cp:revision>1</cp:revision>
  <dcterms:created xsi:type="dcterms:W3CDTF">2024-10-18T15:20:07Z</dcterms:created>
  <dcterms:modified xsi:type="dcterms:W3CDTF">2024-10-18T15:21:13Z</dcterms:modified>
</cp:coreProperties>
</file>