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0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DF6C3-E6C7-477D-DF9F-DC1E168C67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243ED1-1FD2-DD1F-8CE1-C22EE3BF44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FC96A4-7716-0A83-865F-E2A2F6439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63D8D-85C5-5AC3-B850-DE61DE4CF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824B1-385A-D0A5-72D6-A307CA06E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29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EA892-672D-BEBA-9D44-345986DA6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53B92-35C7-5FF3-2C2C-ADFDA68D0B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AEC889-8F93-6AC1-9A0A-44D57D568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C377E3-ED8F-361A-2BB6-B8576EEAA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5BA16-EF3B-67BF-66D3-AA2D4D40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48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2112C-7AFC-4262-FF1E-3FDCD7EDA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1503FE-A547-8DBF-6870-A9DC5F6264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16BAC4-7EB4-66AD-508E-FDFA1EAB9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FBCA7-FB6A-4D7A-6D0C-F52F69A9C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2C55C-BF81-F59C-2F16-D366604E9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111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4AFBA-57F5-CEC5-A4B6-E27683B71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6265E-668A-41A3-E320-F781AA4E09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45BBF7-5469-0A8D-D86E-4EF51ECF5B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5A7EC-4E95-CC1E-DA8E-B8E6E7E5C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057F7-C706-736E-88B9-9CE9A81BA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8BF88A-E09F-57B0-3471-D12589AF9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740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1B2E5-B6EB-F657-CDE1-A8A50833FA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FC394B-0C6B-9F68-6A89-74F85F2C7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3782D9-F472-7915-A048-3B6AAA4B5B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B32ED5-AD43-3908-E9A2-FDAC8812A2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783D4A-59A5-ED95-1BF8-DCD9371CF9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E51DFE-52BE-589A-5163-48C300724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003A4-6660-E607-EAAE-18B0521B9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E9B92-A7F5-4DF1-55A8-513324A29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85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3EAE8-586C-00B1-F5D6-2772E7091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C0D1F9-CCFD-252A-5601-AB818419E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49698E-8117-1195-6BFE-14FF3C4A5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232B91-A2C3-6898-2F0F-15583FF5C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455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A4CAEB-C16D-9573-7E38-E144E2875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1267F3-DBD0-2A01-0093-A407BFC7C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A387EB-1DD8-BB07-B637-987996C7E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00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154C2-B77D-1F5C-1555-4320F9F81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3636B-D91B-17D7-484D-7BDF6C956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9AC5DF-2678-472C-C06E-FE47894656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92FE13-DD98-A63B-6E90-C6D7E9011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DDA6E-469C-007F-C4A1-87B9894DE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1D8D7B-CC4E-C8DB-A370-B4C5597A8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10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0E5E5-995E-BD09-5AAA-DCE1EF64D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3D582E-83DE-DAF6-B5FA-62571221B8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AF4129-CBF1-75FC-3593-1448C80DA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CF3097-A29A-44A8-4B59-A3287C90A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5B2033-126E-701A-B6FA-28A0F02D6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B2FAE9-0172-C5FC-1E7F-47ABDEC63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39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0F749-5CD1-C9C4-ED8B-FCAB17701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FC4F82-3117-29F9-5707-2A11922946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944691-36BB-18C5-053C-079AC807F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29B09-FA90-B7C1-EC14-CE10774D7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58CCC-1C40-3E7C-666C-D638648EC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19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FE17B5-5EA5-CFF6-D2FD-EB30B86C2D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3F029C-5AF1-9448-67C5-FE624B76FB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5D63F3-65F6-2C39-8F62-8957A3A07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A5ABF-29AB-8096-760D-9F99AA72D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1B5483-2DEB-F3C0-094A-AEF15209F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02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967272-0439-0593-7ED7-549514550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AF45B-3D89-FA76-16C0-792948052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F6E64-B915-4807-FC6E-D1FBD06FCF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0FAB3A-F7BA-4B93-9B63-1E3346294562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9DA54-5D75-ADCC-A6BF-107FEB4A15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0E646C-0D66-CFDE-9F7A-4F587E7BC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57EC96-6F89-4EE0-89C7-B4D0EB0A5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140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2AFDD-821C-EECF-91F4-6E1E497C0B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F45391-0632-FCC3-A64C-3CC70F183B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71773E-D08A-AA39-D373-5AB67C20B7B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046" t="27752" r="19418" b="11008"/>
          <a:stretch/>
        </p:blipFill>
        <p:spPr>
          <a:xfrm>
            <a:off x="684027" y="-30855"/>
            <a:ext cx="10668001" cy="688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82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Lewis Kirk</dc:creator>
  <cp:lastModifiedBy>Lewis Kirk</cp:lastModifiedBy>
  <cp:revision>1</cp:revision>
  <dcterms:created xsi:type="dcterms:W3CDTF">2024-10-18T15:21:44Z</dcterms:created>
  <dcterms:modified xsi:type="dcterms:W3CDTF">2024-10-18T15:22:41Z</dcterms:modified>
</cp:coreProperties>
</file>